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58" r:id="rId6"/>
    <p:sldId id="277" r:id="rId7"/>
    <p:sldId id="268" r:id="rId8"/>
    <p:sldId id="270" r:id="rId9"/>
    <p:sldId id="266" r:id="rId10"/>
    <p:sldId id="265" r:id="rId11"/>
    <p:sldId id="269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C5D93"/>
    <a:srgbClr val="FF0000"/>
    <a:srgbClr val="F2EDED"/>
    <a:srgbClr val="D93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0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59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71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04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3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7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3F9BD-8B9E-4663-8149-D5F5676C2B81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91AF2-CC02-46BF-9C14-0CD660C79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7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7525" y="4403533"/>
            <a:ext cx="1838526" cy="216715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181814" y="1233266"/>
            <a:ext cx="9343690" cy="3943350"/>
            <a:chOff x="1419939" y="911270"/>
            <a:chExt cx="9343690" cy="394335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939" y="911270"/>
              <a:ext cx="3943350" cy="39433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546876" y="2301572"/>
              <a:ext cx="6216753" cy="1446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8800" spc="-60" dirty="0">
                  <a:ln w="12700">
                    <a:noFill/>
                  </a:ln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두더지 게임</a:t>
              </a:r>
              <a:endParaRPr lang="en-US" altLang="ko-KR" sz="8800" spc="-60" dirty="0">
                <a:ln w="12700">
                  <a:noFill/>
                </a:ln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46877" y="3712205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259055" y="5239303"/>
            <a:ext cx="5703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6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18012624</a:t>
            </a:r>
            <a:r>
              <a:rPr lang="ko-KR" altLang="en-US" sz="2000" spc="-6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 김지원</a:t>
            </a:r>
            <a:endParaRPr lang="en-US" altLang="ko-KR" sz="2000" spc="-60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  <a:p>
            <a:pPr algn="ctr"/>
            <a:r>
              <a:rPr lang="en-US" altLang="ko-KR" sz="2000" spc="-6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18012628</a:t>
            </a:r>
            <a:r>
              <a:rPr lang="ko-KR" altLang="en-US" sz="2000" spc="-6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 </a:t>
            </a:r>
            <a:r>
              <a:rPr lang="ko-KR" altLang="en-US" sz="2000" spc="-60" dirty="0" err="1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곽나연</a:t>
            </a:r>
            <a:endParaRPr lang="ko-KR" altLang="en-US" sz="2000" spc="-60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473925" y="701680"/>
            <a:ext cx="238125" cy="23812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664675" y="1216030"/>
            <a:ext cx="238125" cy="23812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60375" y="582617"/>
            <a:ext cx="123825" cy="12382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270390" y="935957"/>
            <a:ext cx="123825" cy="12382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135177" y="910811"/>
            <a:ext cx="297030" cy="29703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188415" y="523712"/>
            <a:ext cx="177968" cy="177968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478439" y="620587"/>
            <a:ext cx="264575" cy="26457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525505" y="1185237"/>
            <a:ext cx="167313" cy="167313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162098" y="546988"/>
            <a:ext cx="167313" cy="167313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53730" y="477399"/>
            <a:ext cx="286376" cy="286376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22148" y="638101"/>
            <a:ext cx="143188" cy="143188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89898" y="561297"/>
            <a:ext cx="76804" cy="76804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058873" y="517117"/>
            <a:ext cx="113527" cy="113527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925736" y="978331"/>
            <a:ext cx="113527" cy="113527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499286" y="1656908"/>
            <a:ext cx="238568" cy="238568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233364" y="800340"/>
            <a:ext cx="238568" cy="238568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8999" y="1233266"/>
            <a:ext cx="119284" cy="119284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125864" y="1656908"/>
            <a:ext cx="119284" cy="119284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54146" y="2177846"/>
            <a:ext cx="76804" cy="76804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1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“score”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C6666-20BA-1A45-88F7-EEA4F836E956}"/>
              </a:ext>
            </a:extLst>
          </p:cNvPr>
          <p:cNvSpPr txBox="1"/>
          <p:nvPr/>
        </p:nvSpPr>
        <p:spPr>
          <a:xfrm>
            <a:off x="8506785" y="1568084"/>
            <a:ext cx="2507418" cy="4078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 </a:t>
            </a:r>
            <a:r>
              <a:rPr kumimoji="1"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kumimoji="1"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***</a:t>
            </a:r>
            <a:endParaRPr kumimoji="1"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”score” 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클래스를 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만들어 두더지 게임 시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획득하는 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점수를 반환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게임시작 실행 중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+1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Fevertime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 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+2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점수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algn="ctr"/>
            <a:endParaRPr kumimoji="1" lang="ko-KR" altLang="en-US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CCA1A2-1308-1846-8445-80C207C6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32" y="1882588"/>
            <a:ext cx="5757461" cy="376353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8" y="5301881"/>
            <a:ext cx="1726175" cy="12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</a:t>
            </a:r>
            <a:r>
              <a:rPr lang="en-US" altLang="ko-KR" sz="3200" spc="-150" dirty="0" err="1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timeover</a:t>
            </a:r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2C6666-20BA-1A45-88F7-EEA4F836E956}"/>
              </a:ext>
            </a:extLst>
          </p:cNvPr>
          <p:cNvSpPr txBox="1"/>
          <p:nvPr/>
        </p:nvSpPr>
        <p:spPr>
          <a:xfrm>
            <a:off x="8521213" y="1583681"/>
            <a:ext cx="247856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 </a:t>
            </a:r>
            <a:r>
              <a:rPr kumimoji="1"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kumimoji="1"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***</a:t>
            </a:r>
            <a:endParaRPr kumimoji="1"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제한시간은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45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초로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제한시간이 끝나 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게임이 종료될 때 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결과를 출력해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보여주는 클래스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72DB01-34CB-5046-88C9-08E6DEFD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70" y="1491122"/>
            <a:ext cx="6654660" cy="44913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4" y="5315285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4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“frame”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72DB01-34CB-5046-88C9-08E6DEFD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230" y="1494806"/>
            <a:ext cx="6620740" cy="448395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4" y="5315285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83140-32FF-4721-8610-333192966EEE}"/>
              </a:ext>
            </a:extLst>
          </p:cNvPr>
          <p:cNvSpPr txBox="1"/>
          <p:nvPr/>
        </p:nvSpPr>
        <p:spPr>
          <a:xfrm>
            <a:off x="8435788" y="1494806"/>
            <a:ext cx="271616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</a:p>
          <a:p>
            <a:pPr algn="ctr"/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frame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앞에서 작성한 클래스들의 객체를 생성하여 게임 실행에 필요한 코드를 작성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 패널의 레이아웃을 설정하고 버튼을 생성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이미지를 불러와 아이콘을 생성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8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“frame”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72DB01-34CB-5046-88C9-08E6DEFD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6515" y="1580103"/>
            <a:ext cx="6509328" cy="430767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4" y="5405912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7130989" y="239450"/>
            <a:ext cx="1945873" cy="1945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83140-32FF-4721-8610-333192966EEE}"/>
              </a:ext>
            </a:extLst>
          </p:cNvPr>
          <p:cNvSpPr txBox="1"/>
          <p:nvPr/>
        </p:nvSpPr>
        <p:spPr>
          <a:xfrm>
            <a:off x="8435788" y="1494806"/>
            <a:ext cx="271616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sound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메소드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오디오를 재생할 수 있도록 한다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예외처리를 위하여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try-catch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문을 사용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MyPanel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작성하여 </a:t>
            </a: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startimage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그림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39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“frame”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72DB01-34CB-5046-88C9-08E6DEFD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0637" y="1518999"/>
            <a:ext cx="6351714" cy="404868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4" y="5315285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83140-32FF-4721-8610-333192966EEE}"/>
              </a:ext>
            </a:extLst>
          </p:cNvPr>
          <p:cNvSpPr txBox="1"/>
          <p:nvPr/>
        </p:nvSpPr>
        <p:spPr>
          <a:xfrm>
            <a:off x="8435788" y="1494806"/>
            <a:ext cx="26266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</a:p>
          <a:p>
            <a:pPr algn="ctr"/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frame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생성자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프레임의 제목과 배치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배경색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 커서를 설정하고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sound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메소드를 호출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try-catch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문을 이용하여 </a:t>
            </a: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startimage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불러오고 예외 발생 시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Dialog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출력되도록 코드를 작성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43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“frame”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72DB01-34CB-5046-88C9-08E6DEFD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658" y="1494806"/>
            <a:ext cx="6587271" cy="403641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4" y="5315285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83140-32FF-4721-8610-333192966EEE}"/>
              </a:ext>
            </a:extLst>
          </p:cNvPr>
          <p:cNvSpPr txBox="1"/>
          <p:nvPr/>
        </p:nvSpPr>
        <p:spPr>
          <a:xfrm>
            <a:off x="8435788" y="1494806"/>
            <a:ext cx="27161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반복문을 이용하여 버튼을 생성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timeover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클래스의 객체를 생성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8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“frame”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72DB01-34CB-5046-88C9-08E6DEFD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164" y="1631576"/>
            <a:ext cx="6633449" cy="43508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4" y="5315285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83140-32FF-4721-8610-333192966EEE}"/>
              </a:ext>
            </a:extLst>
          </p:cNvPr>
          <p:cNvSpPr txBox="1"/>
          <p:nvPr/>
        </p:nvSpPr>
        <p:spPr>
          <a:xfrm>
            <a:off x="8435788" y="1494806"/>
            <a:ext cx="2716161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9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feverstartpane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</a:t>
            </a:r>
            <a:r>
              <a:rPr lang="ko-KR" altLang="en-US" sz="19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피버타임을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알려주는 이미지 부착</a:t>
            </a: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9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feverPane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배경색 설정</a:t>
            </a: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Counter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레이블의 색</a:t>
            </a:r>
            <a:r>
              <a:rPr lang="en-US" altLang="ko-KR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폰트</a:t>
            </a:r>
            <a:r>
              <a:rPr lang="en-US" altLang="ko-KR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배치 설정</a:t>
            </a: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9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feverPane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패널에 버튼 부착 후</a:t>
            </a:r>
            <a:r>
              <a:rPr lang="en-US" altLang="ko-KR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ActionListener 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</a:t>
            </a: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15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“frame”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72DB01-34CB-5046-88C9-08E6DEFD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966" y="1503203"/>
            <a:ext cx="6407262" cy="447924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4" y="5315285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C83140-32FF-4721-8610-333192966EEE}"/>
              </a:ext>
            </a:extLst>
          </p:cNvPr>
          <p:cNvSpPr txBox="1"/>
          <p:nvPr/>
        </p:nvSpPr>
        <p:spPr>
          <a:xfrm>
            <a:off x="8435788" y="1494806"/>
            <a:ext cx="27161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endPane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게임이 끝난 후에 보이는 패널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gameover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게임이 끝난 후에 보이는 문자열 레이블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end</a:t>
            </a: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사용자의 점수를 보여주는 문자열 레이블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evaluation</a:t>
            </a: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획득 점수에 따른 평가를 보여주는 문자열 레이블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8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“frame”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C83140-32FF-4721-8610-333192966EEE}"/>
              </a:ext>
            </a:extLst>
          </p:cNvPr>
          <p:cNvSpPr txBox="1"/>
          <p:nvPr/>
        </p:nvSpPr>
        <p:spPr>
          <a:xfrm>
            <a:off x="8435788" y="1494806"/>
            <a:ext cx="27161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9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MyActionListener</a:t>
            </a:r>
            <a:r>
              <a:rPr lang="en-US" altLang="ko-KR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클래스는 이벤트 발생을 처리함</a:t>
            </a: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반복문을 이용하여 버튼이 클릭됐을 때</a:t>
            </a:r>
            <a:r>
              <a:rPr lang="en-US" altLang="ko-KR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점수를 증가시키고 아이콘을 다시 구멍 이미지로 바꾸는 과정을 작성</a:t>
            </a: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9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scorecount</a:t>
            </a:r>
            <a:r>
              <a:rPr lang="en-US" altLang="ko-KR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9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레이블에 현재 점수를 저장</a:t>
            </a:r>
            <a:endParaRPr lang="en-US" altLang="ko-KR" sz="19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428FA25-6145-421E-BBEC-D7D7842B7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23" y="1494806"/>
            <a:ext cx="6369863" cy="44876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4" y="5315285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“frame”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C83140-32FF-4721-8610-333192966EEE}"/>
              </a:ext>
            </a:extLst>
          </p:cNvPr>
          <p:cNvSpPr txBox="1"/>
          <p:nvPr/>
        </p:nvSpPr>
        <p:spPr>
          <a:xfrm>
            <a:off x="8435788" y="1494806"/>
            <a:ext cx="271616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counter</a:t>
            </a: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fevertime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남은 시간을 알려줌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메소드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feverstarttime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클래스의 객체를 생성하고 쓰레드를 실행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28FA25-6145-421E-BBEC-D7D7842B7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9472" y="1494806"/>
            <a:ext cx="6369863" cy="382047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4" y="5315285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96" y="2559588"/>
            <a:ext cx="3662996" cy="4103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2211" y="1823176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게임 설명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503292" y="1823176"/>
            <a:ext cx="747714" cy="636880"/>
            <a:chOff x="4678085" y="2202513"/>
            <a:chExt cx="700677" cy="596815"/>
          </a:xfrm>
        </p:grpSpPr>
        <p:sp>
          <p:nvSpPr>
            <p:cNvPr id="10" name="하트 9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endParaRPr lang="ko-KR" altLang="en-US" sz="2800" spc="-15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876300" y="1155153"/>
            <a:ext cx="10439400" cy="0"/>
          </a:xfrm>
          <a:prstGeom prst="line">
            <a:avLst/>
          </a:prstGeom>
          <a:ln w="38100">
            <a:solidFill>
              <a:schemeClr val="tx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811925" y="612769"/>
            <a:ext cx="2834241" cy="1008569"/>
            <a:chOff x="2790704" y="612769"/>
            <a:chExt cx="2834241" cy="1008569"/>
          </a:xfrm>
        </p:grpSpPr>
        <p:sp>
          <p:nvSpPr>
            <p:cNvPr id="25" name="TextBox 24"/>
            <p:cNvSpPr txBox="1"/>
            <p:nvPr/>
          </p:nvSpPr>
          <p:spPr>
            <a:xfrm flipH="1">
              <a:off x="2790704" y="698008"/>
              <a:ext cx="2834241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5400" spc="-15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dist="50800" dir="3600000" sx="101000" sy="101000" algn="tl" rotWithShape="0">
                      <a:schemeClr val="tx1"/>
                    </a:outerShdw>
                  </a:effectLst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목차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705" y="612769"/>
              <a:ext cx="1002743" cy="100274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857521-826A-4167-9A2C-DFA0FDA49520}"/>
              </a:ext>
            </a:extLst>
          </p:cNvPr>
          <p:cNvSpPr txBox="1"/>
          <p:nvPr/>
        </p:nvSpPr>
        <p:spPr>
          <a:xfrm>
            <a:off x="6199925" y="2863552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게임 시연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11E4F6-7D23-45AE-85BC-C004B6F675B1}"/>
              </a:ext>
            </a:extLst>
          </p:cNvPr>
          <p:cNvGrpSpPr/>
          <p:nvPr/>
        </p:nvGrpSpPr>
        <p:grpSpPr>
          <a:xfrm>
            <a:off x="5251006" y="2863552"/>
            <a:ext cx="747714" cy="636880"/>
            <a:chOff x="4678085" y="2202513"/>
            <a:chExt cx="700677" cy="596815"/>
          </a:xfrm>
        </p:grpSpPr>
        <p:sp>
          <p:nvSpPr>
            <p:cNvPr id="23" name="하트 22">
              <a:extLst>
                <a:ext uri="{FF2B5EF4-FFF2-40B4-BE49-F238E27FC236}">
                  <a16:creationId xmlns:a16="http://schemas.microsoft.com/office/drawing/2014/main" id="{649568F1-BEDC-4B32-AB0C-540001763B8B}"/>
                </a:ext>
              </a:extLst>
            </p:cNvPr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22D6FB-A9FF-436D-9711-12350EBEFD3E}"/>
                </a:ext>
              </a:extLst>
            </p:cNvPr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</a:t>
              </a:r>
              <a:endParaRPr lang="ko-KR" altLang="en-US" sz="2800" spc="-15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0F3EF6-775C-488C-B925-9AAEA4304A84}"/>
              </a:ext>
            </a:extLst>
          </p:cNvPr>
          <p:cNvSpPr txBox="1"/>
          <p:nvPr/>
        </p:nvSpPr>
        <p:spPr>
          <a:xfrm>
            <a:off x="6994360" y="3930623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역할 분담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0D635D-C86E-48F8-82C6-948A3E0531D4}"/>
              </a:ext>
            </a:extLst>
          </p:cNvPr>
          <p:cNvGrpSpPr/>
          <p:nvPr/>
        </p:nvGrpSpPr>
        <p:grpSpPr>
          <a:xfrm>
            <a:off x="6045441" y="3930623"/>
            <a:ext cx="747714" cy="636880"/>
            <a:chOff x="4678085" y="2202513"/>
            <a:chExt cx="700677" cy="596815"/>
          </a:xfrm>
        </p:grpSpPr>
        <p:sp>
          <p:nvSpPr>
            <p:cNvPr id="36" name="하트 35">
              <a:extLst>
                <a:ext uri="{FF2B5EF4-FFF2-40B4-BE49-F238E27FC236}">
                  <a16:creationId xmlns:a16="http://schemas.microsoft.com/office/drawing/2014/main" id="{6BC9F3DD-DC72-44B4-8997-0F9C004866D0}"/>
                </a:ext>
              </a:extLst>
            </p:cNvPr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5C91C-A420-4FD9-841C-74B407749464}"/>
                </a:ext>
              </a:extLst>
            </p:cNvPr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</a:t>
              </a:r>
              <a:endParaRPr lang="ko-KR" altLang="en-US" sz="2800" spc="-15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220DE4-64E2-41F9-A5A1-D39905E131A5}"/>
              </a:ext>
            </a:extLst>
          </p:cNvPr>
          <p:cNvSpPr txBox="1"/>
          <p:nvPr/>
        </p:nvSpPr>
        <p:spPr>
          <a:xfrm>
            <a:off x="7742074" y="5024364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020C4C-7891-4DA2-AB15-C5166E580FAA}"/>
              </a:ext>
            </a:extLst>
          </p:cNvPr>
          <p:cNvGrpSpPr/>
          <p:nvPr/>
        </p:nvGrpSpPr>
        <p:grpSpPr>
          <a:xfrm>
            <a:off x="6793155" y="5024364"/>
            <a:ext cx="747714" cy="636880"/>
            <a:chOff x="4678085" y="2202513"/>
            <a:chExt cx="700677" cy="596815"/>
          </a:xfrm>
        </p:grpSpPr>
        <p:sp>
          <p:nvSpPr>
            <p:cNvPr id="40" name="하트 39">
              <a:extLst>
                <a:ext uri="{FF2B5EF4-FFF2-40B4-BE49-F238E27FC236}">
                  <a16:creationId xmlns:a16="http://schemas.microsoft.com/office/drawing/2014/main" id="{AE7488E9-227B-4CB9-80B0-A9D69FA7C449}"/>
                </a:ext>
              </a:extLst>
            </p:cNvPr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ECBC02-C1B0-4D43-AAD5-189E609F08A1}"/>
                </a:ext>
              </a:extLst>
            </p:cNvPr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5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</a:t>
            </a:r>
            <a:r>
              <a:rPr lang="en-US" altLang="ko-KR" sz="3200" spc="-150" dirty="0" err="1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MoleGame</a:t>
            </a:r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C83140-32FF-4721-8610-333192966EEE}"/>
              </a:ext>
            </a:extLst>
          </p:cNvPr>
          <p:cNvSpPr txBox="1"/>
          <p:nvPr/>
        </p:nvSpPr>
        <p:spPr>
          <a:xfrm>
            <a:off x="8435788" y="1494806"/>
            <a:ext cx="27161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</a:t>
            </a: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main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메소드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frame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객체에 대한 레퍼런스 변수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Frame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선언하고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frame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객체를 생성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28FA25-6145-421E-BBEC-D7D7842B7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6" t="-3948" r="556" b="3115"/>
          <a:stretch/>
        </p:blipFill>
        <p:spPr>
          <a:xfrm>
            <a:off x="1386285" y="1851874"/>
            <a:ext cx="4932331" cy="157712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4" y="5315285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7525" y="4403533"/>
            <a:ext cx="1838526" cy="216715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181814" y="1233266"/>
            <a:ext cx="8877059" cy="3943350"/>
            <a:chOff x="1419939" y="911270"/>
            <a:chExt cx="8877059" cy="394335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939" y="911270"/>
              <a:ext cx="3943350" cy="39433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546877" y="2301572"/>
              <a:ext cx="5750121" cy="1446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8800" spc="-60" dirty="0">
                  <a:ln w="12700">
                    <a:noFill/>
                  </a:ln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Thank You</a:t>
              </a:r>
            </a:p>
          </p:txBody>
        </p:sp>
      </p:grpSp>
      <p:sp>
        <p:nvSpPr>
          <p:cNvPr id="28" name="타원 27"/>
          <p:cNvSpPr/>
          <p:nvPr/>
        </p:nvSpPr>
        <p:spPr>
          <a:xfrm>
            <a:off x="1473925" y="701680"/>
            <a:ext cx="238125" cy="23812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664675" y="1216030"/>
            <a:ext cx="238125" cy="23812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60375" y="582617"/>
            <a:ext cx="123825" cy="12382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270390" y="935957"/>
            <a:ext cx="123825" cy="12382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135177" y="910811"/>
            <a:ext cx="297030" cy="29703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1188415" y="523712"/>
            <a:ext cx="177968" cy="177968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478439" y="620587"/>
            <a:ext cx="264575" cy="264575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525505" y="1185237"/>
            <a:ext cx="167313" cy="167313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162098" y="546988"/>
            <a:ext cx="167313" cy="167313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53730" y="477399"/>
            <a:ext cx="286376" cy="286376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422148" y="638101"/>
            <a:ext cx="143188" cy="143188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89898" y="561297"/>
            <a:ext cx="76804" cy="76804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058873" y="517117"/>
            <a:ext cx="113527" cy="113527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925736" y="978331"/>
            <a:ext cx="113527" cy="113527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499286" y="1656908"/>
            <a:ext cx="238568" cy="238568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233364" y="800340"/>
            <a:ext cx="238568" cy="238568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38999" y="1233266"/>
            <a:ext cx="119284" cy="119284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125864" y="1656908"/>
            <a:ext cx="119284" cy="119284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54146" y="2177846"/>
            <a:ext cx="76804" cy="76804"/>
          </a:xfrm>
          <a:prstGeom prst="ellipse">
            <a:avLst/>
          </a:prstGeom>
          <a:solidFill>
            <a:schemeClr val="tx1"/>
          </a:solidFill>
          <a:ln w="349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17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8417" y="627611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게임 설명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19532" y="1675475"/>
            <a:ext cx="10230676" cy="4191815"/>
            <a:chOff x="1218374" y="1675477"/>
            <a:chExt cx="7091911" cy="4191815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1828420" y="1675477"/>
              <a:ext cx="5871819" cy="4191813"/>
            </a:xfrm>
            <a:prstGeom prst="round2SameRect">
              <a:avLst>
                <a:gd name="adj1" fmla="val 6512"/>
                <a:gd name="adj2" fmla="val 0"/>
              </a:avLst>
            </a:prstGeom>
            <a:solidFill>
              <a:schemeClr val="bg1">
                <a:lumMod val="95000"/>
                <a:alpha val="37000"/>
              </a:schemeClr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1218374" y="5867291"/>
              <a:ext cx="7091911" cy="1"/>
            </a:xfrm>
            <a:prstGeom prst="straightConnector1">
              <a:avLst/>
            </a:prstGeom>
            <a:ln w="53975" cap="rnd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109882" y="2129200"/>
            <a:ext cx="8249973" cy="328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마우스로 빠른 속도로 나왔다 들어가는 두더지를 클릭</a:t>
            </a:r>
            <a:endParaRPr lang="en-US" altLang="ko-KR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457200" indent="-45720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두더지 한 마리 잡을 때 </a:t>
            </a:r>
            <a:r>
              <a:rPr lang="en-US" altLang="ko-KR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2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점씩</a:t>
            </a: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점수 증가</a:t>
            </a:r>
            <a:endParaRPr lang="en-US" altLang="ko-KR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457200" indent="-45720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점수가 </a:t>
            </a:r>
            <a:r>
              <a:rPr lang="en-US" altLang="ko-KR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15</a:t>
            </a: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점이 되면</a:t>
            </a:r>
            <a:r>
              <a:rPr lang="en-US" altLang="ko-KR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 </a:t>
            </a:r>
            <a:r>
              <a:rPr lang="en-US" altLang="ko-KR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 동안 </a:t>
            </a:r>
            <a:r>
              <a:rPr lang="en" altLang="ko-KR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 Time </a:t>
            </a: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모드로 바뀜</a:t>
            </a:r>
            <a:endParaRPr lang="en-US" altLang="ko-KR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457200" indent="-45720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 Time </a:t>
            </a: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에는 점수가 </a:t>
            </a:r>
            <a:r>
              <a:rPr lang="en-US" altLang="ko-KR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</a:t>
            </a:r>
            <a:endParaRPr lang="en-US" altLang="ko-KR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06" y="3844638"/>
            <a:ext cx="3333750" cy="28575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1498">
            <a:off x="10450150" y="1386221"/>
            <a:ext cx="895350" cy="8953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851" flipH="1">
            <a:off x="8077163" y="516687"/>
            <a:ext cx="895350" cy="8953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731" y="3843788"/>
            <a:ext cx="693789" cy="693789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89510" y="584717"/>
            <a:ext cx="747714" cy="636879"/>
            <a:chOff x="4678085" y="2202513"/>
            <a:chExt cx="700677" cy="596815"/>
          </a:xfrm>
        </p:grpSpPr>
        <p:sp>
          <p:nvSpPr>
            <p:cNvPr id="27" name="하트 2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48781" y="228830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3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89510" y="422611"/>
            <a:ext cx="747714" cy="636880"/>
            <a:chOff x="4678085" y="2202513"/>
            <a:chExt cx="700677" cy="596815"/>
          </a:xfrm>
        </p:grpSpPr>
        <p:sp>
          <p:nvSpPr>
            <p:cNvPr id="6" name="하트 5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9354" y="2278882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68417" y="465505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게임 시연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860704" y="1136714"/>
            <a:ext cx="8662879" cy="5023540"/>
          </a:xfrm>
          <a:prstGeom prst="roundRect">
            <a:avLst>
              <a:gd name="adj" fmla="val 63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542571" y="837977"/>
            <a:ext cx="5320497" cy="523220"/>
            <a:chOff x="3626638" y="1526576"/>
            <a:chExt cx="5320497" cy="5232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626638" y="1561893"/>
              <a:ext cx="5320497" cy="45258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88714" y="1526576"/>
              <a:ext cx="4796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</a:rPr>
                <a:t>두더지 게임</a:t>
              </a: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708" y="4557521"/>
            <a:ext cx="1834974" cy="183497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10" y="4562096"/>
            <a:ext cx="1423844" cy="1830399"/>
          </a:xfrm>
          <a:prstGeom prst="rect">
            <a:avLst/>
          </a:prstGeom>
        </p:spPr>
      </p:pic>
      <p:pic>
        <p:nvPicPr>
          <p:cNvPr id="2" name="두더지 잡기 게임">
            <a:hlinkClick r:id="" action="ppaction://media"/>
            <a:extLst>
              <a:ext uri="{FF2B5EF4-FFF2-40B4-BE49-F238E27FC236}">
                <a16:creationId xmlns:a16="http://schemas.microsoft.com/office/drawing/2014/main" id="{49755FE1-8035-4D31-8841-4D4A42C27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255" y="1377032"/>
            <a:ext cx="4817609" cy="4642991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8296533" y="422611"/>
            <a:ext cx="1133069" cy="1133789"/>
            <a:chOff x="9900567" y="4950111"/>
            <a:chExt cx="1313390" cy="1314224"/>
          </a:xfrm>
        </p:grpSpPr>
        <p:sp>
          <p:nvSpPr>
            <p:cNvPr id="28" name="타원 27"/>
            <p:cNvSpPr/>
            <p:nvPr/>
          </p:nvSpPr>
          <p:spPr>
            <a:xfrm>
              <a:off x="9900567" y="4950111"/>
              <a:ext cx="1091283" cy="109128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3421" y="5053799"/>
              <a:ext cx="1210536" cy="1210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48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68417" y="627611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역할 분담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31" name="하트 30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8" name="내용 개체 틀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917" y="4009995"/>
            <a:ext cx="2762060" cy="255746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E20D6-B070-844C-AC07-F70D0009017D}"/>
              </a:ext>
            </a:extLst>
          </p:cNvPr>
          <p:cNvSpPr txBox="1"/>
          <p:nvPr/>
        </p:nvSpPr>
        <p:spPr>
          <a:xfrm>
            <a:off x="517792" y="1278762"/>
            <a:ext cx="93882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sz="40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곽나연</a:t>
            </a:r>
            <a:r>
              <a:rPr kumimoji="1" lang="en-US" altLang="ko-KR" sz="40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</a:t>
            </a:r>
            <a:r>
              <a:rPr kumimoji="1" lang="ko-KR" altLang="en-US" sz="40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40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change_mole2, change_mole3, </a:t>
            </a:r>
            <a:r>
              <a:rPr kumimoji="1" lang="en-US" altLang="ko-KR" sz="40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feverstarttime</a:t>
            </a:r>
            <a:r>
              <a:rPr kumimoji="1" lang="en-US" altLang="ko-KR" sz="40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score, </a:t>
            </a:r>
            <a:r>
              <a:rPr kumimoji="1" lang="en-US" altLang="ko-KR" sz="4000" spc="3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timeover</a:t>
            </a:r>
            <a:r>
              <a:rPr kumimoji="1" lang="en-US" altLang="ko-KR" sz="40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ko-KR" altLang="en-US" sz="40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 작성</a:t>
            </a:r>
            <a:endParaRPr kumimoji="1" lang="en-US" altLang="ko-KR" sz="40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kumimoji="1" lang="en-US" altLang="ko-KR" sz="40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ko-KR" altLang="en-US" sz="4000" spc="3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kumimoji="1" lang="en-US" altLang="ko-KR" sz="4000" spc="3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685800" indent="-685800">
              <a:buFont typeface="Wingdings" pitchFamily="2" charset="2"/>
              <a:buChar char="v"/>
            </a:pPr>
            <a:r>
              <a:rPr kumimoji="1" lang="ko-KR" altLang="en-US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김지원 </a:t>
            </a:r>
            <a:r>
              <a:rPr kumimoji="1" lang="en-US" altLang="ko-KR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kumimoji="1" lang="ko-KR" altLang="en-US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frame,</a:t>
            </a:r>
            <a:r>
              <a:rPr kumimoji="1" lang="ko-KR" altLang="en-US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4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MoleGame</a:t>
            </a:r>
            <a:r>
              <a:rPr kumimoji="1" lang="ko-KR" altLang="en-US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클래스 작성</a:t>
            </a:r>
          </a:p>
        </p:txBody>
      </p:sp>
    </p:spTree>
    <p:extLst>
      <p:ext uri="{BB962C8B-B14F-4D97-AF65-F5344CB8AC3E}">
        <p14:creationId xmlns:p14="http://schemas.microsoft.com/office/powerpoint/2010/main" val="29023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45279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6" name="하트 5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9354" y="2278882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68417" y="627611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1976" y="1425388"/>
            <a:ext cx="10336306" cy="4734866"/>
          </a:xfrm>
          <a:prstGeom prst="roundRect">
            <a:avLst>
              <a:gd name="adj" fmla="val 63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435750" y="1154824"/>
            <a:ext cx="5320497" cy="523220"/>
            <a:chOff x="3626638" y="1526576"/>
            <a:chExt cx="5320497" cy="5232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626638" y="1561893"/>
              <a:ext cx="5320497" cy="452586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88714" y="1526576"/>
              <a:ext cx="4796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</a:rPr>
                <a:t>두더지 게임</a:t>
              </a:r>
            </a:p>
          </p:txBody>
        </p:sp>
      </p:grp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5010980-1C60-4D11-A8C0-1F843C54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24" y="1764496"/>
            <a:ext cx="8615082" cy="433866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8289057" y="448236"/>
            <a:ext cx="1464543" cy="1472724"/>
            <a:chOff x="9900567" y="4950111"/>
            <a:chExt cx="1313390" cy="1314224"/>
          </a:xfrm>
        </p:grpSpPr>
        <p:sp>
          <p:nvSpPr>
            <p:cNvPr id="28" name="타원 27"/>
            <p:cNvSpPr/>
            <p:nvPr/>
          </p:nvSpPr>
          <p:spPr>
            <a:xfrm>
              <a:off x="9900567" y="4950111"/>
              <a:ext cx="1091283" cy="109128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3421" y="5053799"/>
              <a:ext cx="1210536" cy="1210536"/>
            </a:xfrm>
            <a:prstGeom prst="rect">
              <a:avLst/>
            </a:prstGeom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10" y="4562096"/>
            <a:ext cx="1423844" cy="183039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1747" y="4557521"/>
            <a:ext cx="1834974" cy="18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6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“change_mole2”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2C6666-20BA-1A45-88F7-EEA4F836E956}"/>
              </a:ext>
            </a:extLst>
          </p:cNvPr>
          <p:cNvSpPr txBox="1"/>
          <p:nvPr/>
        </p:nvSpPr>
        <p:spPr>
          <a:xfrm>
            <a:off x="8345915" y="1655399"/>
            <a:ext cx="267573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 보충설명 ***</a:t>
            </a:r>
            <a:endParaRPr kumimoji="1"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하나의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Thread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두더지가 나오는 시간을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랜덤으로 형성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57ED0E-0BC2-844B-932D-0E493D8E4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24" y="1599688"/>
            <a:ext cx="6484219" cy="438276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8" y="5301881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60421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“change_mole3”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9768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2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68767F5-7D49-A44A-8C3B-D44A3C054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91" y="1518998"/>
            <a:ext cx="6560573" cy="446344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8" y="5301881"/>
            <a:ext cx="1726175" cy="1255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4B2D26-F3AF-48FB-9607-536F97D2D4B0}"/>
              </a:ext>
            </a:extLst>
          </p:cNvPr>
          <p:cNvSpPr txBox="1"/>
          <p:nvPr/>
        </p:nvSpPr>
        <p:spPr>
          <a:xfrm>
            <a:off x="8510430" y="1742686"/>
            <a:ext cx="250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 보충설명 ***</a:t>
            </a:r>
            <a:endParaRPr kumimoji="1"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change_mole2</a:t>
            </a:r>
            <a:r>
              <a:rPr kumimoji="1"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클래스와 동일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7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62074" y="287315"/>
            <a:ext cx="11667852" cy="6283370"/>
          </a:xfrm>
          <a:prstGeom prst="roundRect">
            <a:avLst>
              <a:gd name="adj" fmla="val 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68417" y="627611"/>
            <a:ext cx="551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“</a:t>
            </a:r>
            <a:r>
              <a:rPr lang="en-US" altLang="ko-KR" sz="3200" spc="-150" dirty="0" err="1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feverstarttime</a:t>
            </a:r>
            <a:r>
              <a:rPr lang="en-US" altLang="ko-KR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” </a:t>
            </a:r>
            <a:r>
              <a:rPr lang="ko-KR" altLang="en-US" sz="3200" spc="-150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클래스 설명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89510" y="584717"/>
            <a:ext cx="747714" cy="636880"/>
            <a:chOff x="4678085" y="2202513"/>
            <a:chExt cx="700677" cy="596815"/>
          </a:xfrm>
        </p:grpSpPr>
        <p:sp>
          <p:nvSpPr>
            <p:cNvPr id="7" name="하트 6"/>
            <p:cNvSpPr/>
            <p:nvPr/>
          </p:nvSpPr>
          <p:spPr>
            <a:xfrm>
              <a:off x="4678085" y="2202513"/>
              <a:ext cx="700677" cy="596815"/>
            </a:xfrm>
            <a:prstGeom prst="heart">
              <a:avLst/>
            </a:prstGeom>
            <a:solidFill>
              <a:srgbClr val="E3002C"/>
            </a:solid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6633" y="2287439"/>
              <a:ext cx="381943" cy="490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endParaRPr lang="ko-KR" altLang="en-US" sz="28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974996" y="1397689"/>
            <a:ext cx="6802428" cy="4661468"/>
          </a:xfrm>
          <a:prstGeom prst="roundRect">
            <a:avLst>
              <a:gd name="adj" fmla="val 6373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5270" y="1429932"/>
            <a:ext cx="6671816" cy="4570775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3" name="그룹 22"/>
          <p:cNvGrpSpPr/>
          <p:nvPr/>
        </p:nvGrpSpPr>
        <p:grpSpPr>
          <a:xfrm>
            <a:off x="8308765" y="1358539"/>
            <a:ext cx="2908239" cy="4700618"/>
            <a:chOff x="5177719" y="2157769"/>
            <a:chExt cx="2622211" cy="3588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232065" y="2214113"/>
              <a:ext cx="2509208" cy="3473922"/>
            </a:xfrm>
            <a:prstGeom prst="roundRect">
              <a:avLst>
                <a:gd name="adj" fmla="val 381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D6D5E9-A31B-714E-B506-25F5E3D4C4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5" y="1518999"/>
            <a:ext cx="6467577" cy="43887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7ECB27-221A-0142-AC12-6CA127F70A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7121">
            <a:off x="6960951" y="319237"/>
            <a:ext cx="1945873" cy="194587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8" y="5301881"/>
            <a:ext cx="1726175" cy="125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C6666-20BA-1A45-88F7-EEA4F836E956}"/>
              </a:ext>
            </a:extLst>
          </p:cNvPr>
          <p:cNvSpPr txBox="1"/>
          <p:nvPr/>
        </p:nvSpPr>
        <p:spPr>
          <a:xfrm>
            <a:off x="8504773" y="1629901"/>
            <a:ext cx="2521844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*** </a:t>
            </a:r>
            <a:r>
              <a:rPr kumimoji="1"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보충설명</a:t>
            </a:r>
            <a:r>
              <a:rPr kumimoji="1"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***</a:t>
            </a:r>
            <a:endParaRPr kumimoji="1"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Fevertime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나타내기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위한 클래스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feverstartPane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fevertime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시작을 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알리는 창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feverPane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fevertime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남은 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시간을 표시하는 창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8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/>
      </p:transition>
    </mc:Choice>
    <mc:Fallback xmlns=""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500</Words>
  <Application>Microsoft Office PowerPoint</Application>
  <PresentationFormat>와이드스크린</PresentationFormat>
  <Paragraphs>165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Microsoft GothicNeo</vt:lpstr>
      <vt:lpstr>맑은 고딕</vt:lpstr>
      <vt:lpstr>배달의민족 주아</vt:lpstr>
      <vt:lpstr>배달의민족 한나는 열한살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혜린</dc:creator>
  <cp:lastModifiedBy>김지원</cp:lastModifiedBy>
  <cp:revision>74</cp:revision>
  <dcterms:created xsi:type="dcterms:W3CDTF">2018-06-05T00:39:00Z</dcterms:created>
  <dcterms:modified xsi:type="dcterms:W3CDTF">2019-12-12T06:31:41Z</dcterms:modified>
</cp:coreProperties>
</file>